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5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7.xml"/><Relationship Id="rId44" Type="http://schemas.openxmlformats.org/officeDocument/2006/relationships/font" Target="fonts/Lato-regular.fntdata"/><Relationship Id="rId21" Type="http://schemas.openxmlformats.org/officeDocument/2006/relationships/slide" Target="slides/slide16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9.xml"/><Relationship Id="rId46" Type="http://schemas.openxmlformats.org/officeDocument/2006/relationships/font" Target="fonts/Lato-italic.fntdata"/><Relationship Id="rId23" Type="http://schemas.openxmlformats.org/officeDocument/2006/relationships/slide" Target="slides/slide18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La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99a0bf4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99a0bf4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099a0bf4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099a0bf4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099a0bf4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099a0bf4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099a0bf4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099a0bf4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99a0bf4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99a0bf4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99a0bf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99a0bf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099a0bf4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099a0bf4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099a0bf45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099a0bf45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099a0bf4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099a0bf4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099a0bf4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099a0bf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099a0bf4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099a0bf4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099a0bf4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099a0bf4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099a0bf4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099a0bf4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0e276ed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0e276ed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e276ed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0e276ed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0e276ed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0e276ed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0e276ed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0e276ed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099a0bf4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099a0bf4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099a0bf45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099a0bf45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099a0bf4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099a0bf4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099a0bf4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099a0bf4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099a0bf4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099a0bf4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0e276ed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0e276ed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099a0bf4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099a0bf4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4c7549bb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4c7549bb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099a0bf45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099a0bf45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4c7549b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84c7549b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099a0bf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099a0bf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099a0bf4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099a0bf4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099a0bf4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099a0bf4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099a0bf4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099a0bf4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099a0bf4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099a0bf4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99a0bf4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99a0bf4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atatables.net/" TargetMode="External"/><Relationship Id="rId4" Type="http://schemas.openxmlformats.org/officeDocument/2006/relationships/hyperlink" Target="https://datatables.net/" TargetMode="External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masonry.desandro.com/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tthieua/WOW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ichalsnik.github.io/ao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Prinzhorn/skrollr" TargetMode="External"/><Relationship Id="rId4" Type="http://schemas.openxmlformats.org/officeDocument/2006/relationships/hyperlink" Target="https://github.com/Prinzhorn/skrollr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trgraglia/jquery.horizonScroll.js" TargetMode="External"/><Relationship Id="rId4" Type="http://schemas.openxmlformats.org/officeDocument/2006/relationships/hyperlink" Target="https://github.com/trgraglia/jquery.horizonScroll.j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alvarotrigo/fullPage.js" TargetMode="External"/><Relationship Id="rId4" Type="http://schemas.openxmlformats.org/officeDocument/2006/relationships/hyperlink" Target="https://github.com/alvarotrigo/fullPage.js" TargetMode="External"/><Relationship Id="rId5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ijsroge.github.io/tilt.js/" TargetMode="External"/><Relationship Id="rId4" Type="http://schemas.openxmlformats.org/officeDocument/2006/relationships/hyperlink" Target="http://gijsroge.github.io/tilt.js/" TargetMode="External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epsized.com/beer-slider-responsive-accessible-before-after-slider/" TargetMode="External"/><Relationship Id="rId4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elevateweb.co.uk/image-zoom/examples" TargetMode="External"/><Relationship Id="rId4" Type="http://schemas.openxmlformats.org/officeDocument/2006/relationships/hyperlink" Target="http://www.elevateweb.co.uk/image-zoom/examples" TargetMode="External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flaviusmatis.github.io/simplePagination.js/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thub.com/OwlCarousel2/OwlCarousel2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sweetalert2/sweetalert2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garand/stick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jschr/textillate" TargetMode="External"/><Relationship Id="rId4" Type="http://schemas.openxmlformats.org/officeDocument/2006/relationships/hyperlink" Target="https://github.com/jschr/textillat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jquery-plugins.net/" TargetMode="External"/><Relationship Id="rId4" Type="http://schemas.openxmlformats.org/officeDocument/2006/relationships/hyperlink" Target="http://jquery-plugins.net/" TargetMode="External"/><Relationship Id="rId5" Type="http://schemas.openxmlformats.org/officeDocument/2006/relationships/hyperlink" Target="http://www.jqueryscript.net/" TargetMode="External"/><Relationship Id="rId6" Type="http://schemas.openxmlformats.org/officeDocument/2006/relationships/hyperlink" Target="http://www.jqueryscript.net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hammerjs.github.io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queryui.com/" TargetMode="External"/><Relationship Id="rId4" Type="http://schemas.openxmlformats.org/officeDocument/2006/relationships/hyperlink" Target="https://jqueryui.com/" TargetMode="External"/><Relationship Id="rId5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lokeshdhakar.com/projects/lightbox2/" TargetMode="External"/><Relationship Id="rId4" Type="http://schemas.openxmlformats.org/officeDocument/2006/relationships/hyperlink" Target="http://lokeshdhakar.com/projects/lightbox2/" TargetMode="External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davist11/jQuery-One-Page-Nav" TargetMode="External"/><Relationship Id="rId4" Type="http://schemas.openxmlformats.org/officeDocument/2006/relationships/hyperlink" Target="https://github.com/davist11/jQuery-One-Page-Nav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vegas.jaysalvat.com/" TargetMode="External"/><Relationship Id="rId4" Type="http://schemas.openxmlformats.org/officeDocument/2006/relationships/hyperlink" Target="http://vegas.jaysalvat.com/" TargetMode="External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tuupola/jquery_lazyload" TargetMode="External"/><Relationship Id="rId4" Type="http://schemas.openxmlformats.org/officeDocument/2006/relationships/hyperlink" Target="https://github.com/tuupola/jquery_lazyloa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jqueryscript.net/time-clock/Simple-Animated-Timeline-Plugin-For-jQuery-Timelify.html" TargetMode="External"/><Relationship Id="rId4" Type="http://schemas.openxmlformats.org/officeDocument/2006/relationships/hyperlink" Target="http://www.jqueryscript.net/time-clock/Simple-Animated-Timeline-Plugin-For-jQuery-Timelify.html" TargetMode="External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講師: 江舜智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dataTable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https://datatables.net/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好用的表格外掛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基本用法: $('#myTable').DataTable();</a:t>
            </a:r>
            <a:endParaRPr sz="1400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0699" y="1883388"/>
            <a:ext cx="4649443" cy="265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瀑布流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masonry.html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http://masonry.desandro.com/</a:t>
            </a:r>
            <a:endParaRPr sz="1400"/>
          </a:p>
        </p:txBody>
      </p:sp>
      <p:sp>
        <p:nvSpPr>
          <p:cNvPr id="162" name="Google Shape;162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699" y="1430550"/>
            <a:ext cx="5081649" cy="32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瀑布流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要使用圖片的時候還要引入 imagesloaded.pkgd.min.js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$grid = $('.row').imagesLoaded( function()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$grid.masonry({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itemSelector: '.col-md-3',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percentPosition: true,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columnWidth: '.col-md-3'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WOW.js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https://github.com/matthieua/WOW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結合 animate.css 做的捲動展示效果</a:t>
            </a:r>
            <a:endParaRPr sz="1400"/>
          </a:p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AOS.js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https://michalsnik.github.io/aos/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類似 WOW.js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執行 AOS.init(); 後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在元素上加上 data-aos="fade-up" 等即可</a:t>
            </a:r>
            <a:endParaRPr/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視差滾動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可以設定參數的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https://github.com/Prinzhorn/skrollr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plugin 後加上 var s = skrollr.init();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DOM 上加上 data-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num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(y軸位置)=“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css樣式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”，就可以依照捲軸位置改變 css</a:t>
            </a:r>
            <a:endParaRPr sz="1400"/>
          </a:p>
        </p:txBody>
      </p:sp>
      <p:sp>
        <p:nvSpPr>
          <p:cNvPr id="191" name="Google Shape;19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水平捲動</a:t>
            </a:r>
            <a:endParaRPr/>
          </a:p>
        </p:txBody>
      </p:sp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https://github.com/trgraglia/jquery.horizonScroll.js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8" name="Google Shape;19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fullpage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https://github.com/alvarotrigo/fullPage.js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000" y="1050525"/>
            <a:ext cx="4492250" cy="35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lightslider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http://sachinchoolur.github.io/lightslider/index.html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3" name="Google Shape;21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903" y="1242600"/>
            <a:ext cx="4127999" cy="33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tilt.js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http://gijsroge.github.io/tilt.js/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1" name="Google Shape;221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571752"/>
            <a:ext cx="5865000" cy="21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外掛、插件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一些延伸的功能都幫你寫好了，只要參考 plugin 文件就可以使用了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Beer Slider- Before-After Slider</a:t>
            </a:r>
            <a:endParaRPr/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729450" y="2078875"/>
            <a:ext cx="41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https://pepsized.com/beer-slider-responsive-accessible-before-after-slider/</a:t>
            </a:r>
            <a:br>
              <a:rPr lang="zh-TW"/>
            </a:br>
            <a:endParaRPr/>
          </a:p>
        </p:txBody>
      </p:sp>
      <p:sp>
        <p:nvSpPr>
          <p:cNvPr id="229" name="Google Shape;229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825" y="1897095"/>
            <a:ext cx="3648975" cy="2919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放大鏡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http://www.elevateweb.co.uk/image-zoom/examples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450" y="2571750"/>
            <a:ext cx="4312350" cy="2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SimplePagination</a:t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http://flaviusmatis.github.io/simplePagination.js/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275" y="2491800"/>
            <a:ext cx="6396826" cy="7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Owl Carousel</a:t>
            </a:r>
            <a:endParaRPr/>
          </a:p>
        </p:txBody>
      </p:sp>
      <p:sp>
        <p:nvSpPr>
          <p:cNvPr id="252" name="Google Shape;25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https://github.com/OwlCarousel2/OwlCarousel2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650" y="2362950"/>
            <a:ext cx="7140575" cy="2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Cloud 9 Carousel</a:t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https://github.com/specious/cloud9carousel</a:t>
            </a:r>
            <a:endParaRPr/>
          </a:p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750" y="1746525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SweetAlert</a:t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https://github.com/sweetalert2/sweetalert2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50" y="1618875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icheck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https://github.com/fronteed/iCheck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700" y="2571752"/>
            <a:ext cx="5793324" cy="226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fancyinput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https://github.com/yairEO/fancyInput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32675"/>
            <a:ext cx="4680250" cy="10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sticky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捲動後留在固定在畫面某處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https://github.com/garand/sticky</a:t>
            </a:r>
            <a:endParaRPr sz="1400"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textillate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文字動畫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https://github.com/jschr/textillate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00" name="Google Shape;300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$(selector).plugin();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VIVUS.js- SVG </a:t>
            </a:r>
            <a:r>
              <a:rPr lang="zh-TW"/>
              <a:t>動畫</a:t>
            </a:r>
            <a:endParaRPr/>
          </a:p>
        </p:txBody>
      </p:sp>
      <p:sp>
        <p:nvSpPr>
          <p:cNvPr id="306" name="Google Shape;306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https://maxwellito.github.io/vivus/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313" name="Google Shape;313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http://jquery-plugins.net/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http://www.jqueryscript.net/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14" name="Google Shape;31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Hammer.js</a:t>
            </a:r>
            <a:endParaRPr/>
          </a:p>
        </p:txBody>
      </p:sp>
      <p:sp>
        <p:nvSpPr>
          <p:cNvPr id="320" name="Google Shape;320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https://hammerjs.github.io/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讓網頁支援手機的手勢事件</a:t>
            </a:r>
            <a:endParaRPr/>
          </a:p>
        </p:txBody>
      </p:sp>
      <p:sp>
        <p:nvSpPr>
          <p:cNvPr id="321" name="Google Shape;321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UI</a:t>
            </a:r>
            <a:endParaRPr/>
          </a:p>
        </p:txBody>
      </p:sp>
      <p:sp>
        <p:nvSpPr>
          <p:cNvPr id="327" name="Google Shape;327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https://jqueryui.com/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有一些常用的效果及元件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可以選擇元件下載及樣式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誕生初期是很重要的 library，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但由於後來 bootstrap 等 UI framework 誕生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以及更多好看的 plugin 出現，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現在網站會使用的已經不若以往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425" y="2211425"/>
            <a:ext cx="3931474" cy="146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Touch Punch</a:t>
            </a:r>
            <a:endParaRPr/>
          </a:p>
        </p:txBody>
      </p:sp>
      <p:sp>
        <p:nvSpPr>
          <p:cNvPr id="335" name="Google Shape;335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讓 jQuery UI </a:t>
            </a:r>
            <a:r>
              <a:rPr lang="zh-TW"/>
              <a:t>支援手機的事件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https://github.com/furf/jquery-ui-touch-punch</a:t>
            </a:r>
            <a:endParaRPr/>
          </a:p>
        </p:txBody>
      </p:sp>
      <p:sp>
        <p:nvSpPr>
          <p:cNvPr id="336" name="Google Shape;33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lightbox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http://lokeshdhakar.com/projects/lightbox2/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lightbox.html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1675" y="1388750"/>
            <a:ext cx="3744650" cy="3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jQuery-One-Page-Nav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依據捲動位置 highlight 導覽列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https://github.com/davist11/jQuery-One-Page-Nav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Vegas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http://vegas.jaysalvat.com/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517" y="1853850"/>
            <a:ext cx="5810682" cy="30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729450" y="2078875"/>
            <a:ext cx="7688700" cy="25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elmt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.vegas({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timer: false,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transition: 'slideLeft2',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slides: [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'images/slide1.jpeg'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'images/slide2.jpeg', transition: 'slideRight2'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	{ src: 'images/slide3.jpeg' 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lazyload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https://github.com/tuupola/jquery_lazyload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網頁開啟時不要一次讀完所有頁面上的圖片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lazyload.html</a:t>
            </a:r>
            <a:endParaRPr sz="1400"/>
          </a:p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timeline</a:t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http://www.jqueryscript.net/time-clock/Simple-Animated-Timeline-Plugin-For-jQuery-Timelify.html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3925" y="2609806"/>
            <a:ext cx="4581524" cy="23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